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4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F92D2-11B4-482C-9C87-C4EE85711DD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4C9E-352E-4310-A3C6-13D1A212E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ar-IQ" sz="2400" dirty="0" smtClean="0"/>
              <a:t>محاضرة 6 معدات ما بعد الحصاد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5" y="980728"/>
            <a:ext cx="8066136" cy="466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7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691" cy="561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6516216" y="2309929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141518" cy="61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9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645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4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85823" cy="487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8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07682" cy="29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1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7596336" y="69269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7989436" cy="607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6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72652" cy="6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9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524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82" y="1295822"/>
            <a:ext cx="7084352" cy="36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9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8" y="548680"/>
            <a:ext cx="851411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319192" cy="37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7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92094" cy="58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5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66706" cy="575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92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743"/>
            <a:ext cx="8465804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7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6" y="620688"/>
            <a:ext cx="816716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8865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</Words>
  <Application>Microsoft Office PowerPoint</Application>
  <PresentationFormat>عرض على الشاشة (3:4)‏</PresentationFormat>
  <Paragraphs>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محاضرة 6 معدات ما بعد الحصاد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6 معدات ما بعد الحصاد</dc:title>
  <dc:creator>acer</dc:creator>
  <cp:lastModifiedBy>acer</cp:lastModifiedBy>
  <cp:revision>6</cp:revision>
  <dcterms:created xsi:type="dcterms:W3CDTF">2020-06-16T07:59:43Z</dcterms:created>
  <dcterms:modified xsi:type="dcterms:W3CDTF">2020-06-16T08:52:31Z</dcterms:modified>
</cp:coreProperties>
</file>